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57" r:id="rId3"/>
    <p:sldId id="258" r:id="rId4"/>
    <p:sldId id="281" r:id="rId5"/>
    <p:sldId id="305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300" r:id="rId20"/>
    <p:sldId id="301" r:id="rId21"/>
    <p:sldId id="302" r:id="rId22"/>
    <p:sldId id="303" r:id="rId23"/>
    <p:sldId id="304" r:id="rId24"/>
    <p:sldId id="287" r:id="rId25"/>
    <p:sldId id="288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undles/deep-learning-for-basketball-scores-prediction-ser" TargetMode="Externa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bundles/deep-learning-for-basketball-scores-prediction-ser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https://github.com/ehennis/Blog/blob/master/ImageDetection/ConvertToLite.ipynb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E6180-1E67-42B0-9C9C-8032D244A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290" y="300590"/>
            <a:ext cx="6748715" cy="29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 dirty="0">
                <a:solidFill>
                  <a:srgbClr val="1F4E79"/>
                </a:solidFill>
              </a:rPr>
              <a:t> Series: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https://www.manning.com/bundles/deep-learning-for-basketball-scores-prediction-ser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Discount Code: ctwiotaibg21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8B723-748F-4CD1-B06D-5E495CD1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665" y="2333229"/>
            <a:ext cx="2914135" cy="3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Deep Learning Project Series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AC1E90-CAB0-4E46-BF3B-B701F62FF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824" y="3220394"/>
            <a:ext cx="2571750" cy="33813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B8CC6-2C60-4DE5-9BCB-9C1388EE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16" y="3220394"/>
            <a:ext cx="2600325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C52D3-3ACE-427D-888C-DC5366E9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57" y="3215631"/>
            <a:ext cx="2571750" cy="34099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352F8-8F0E-4276-A55C-C57C03F754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https://www.manning.com/bundles/deep-learning-for-basketball-scores-prediction-ser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Discount Code: ctwiotaibg21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4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841</Words>
  <Application>Microsoft Office PowerPoint</Application>
  <PresentationFormat>Widescreen</PresentationFormat>
  <Paragraphs>125</Paragraphs>
  <Slides>27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Using Deep Learning to Predict Basketball Scores</vt:lpstr>
      <vt:lpstr>Deep Learning Project Series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55</cp:revision>
  <dcterms:created xsi:type="dcterms:W3CDTF">2018-12-07T20:29:05Z</dcterms:created>
  <dcterms:modified xsi:type="dcterms:W3CDTF">2021-06-25T03:31:51Z</dcterms:modified>
</cp:coreProperties>
</file>